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57" r:id="rId31"/>
    <p:sldId id="259" r:id="rId32"/>
    <p:sldId id="25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99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inimized">
    <p:restoredLeft sz="32787"/>
    <p:restoredTop sz="90929"/>
  </p:normalViewPr>
  <p:slideViewPr>
    <p:cSldViewPr>
      <p:cViewPr varScale="1">
        <p:scale>
          <a:sx n="21" d="100"/>
          <a:sy n="21" d="100"/>
        </p:scale>
        <p:origin x="-13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206D3-6730-4B1C-B86A-BFA574FC0C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FCF89-92F2-40E8-8A63-7E86A0034D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72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6F1AE-0738-429C-AB44-A625FB85B8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ADBE86-626F-424F-88B5-74B544C896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505667-6E89-4169-BBC0-8E7589D4BF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9DA81-A751-46DE-87EC-F1F7B1B481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8D404-8604-411C-9479-BBD59F8058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24970-C3B7-4C2A-96C8-6309884E70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65DDE-B2DF-46C2-A32D-E6C089AE0C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F8D474-35CD-4144-8230-0F3471B38D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B9C5A-8AB6-4E4F-B8BE-525034E42A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9248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1B172B9-B033-4005-B154-CB51811E807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00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00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00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00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00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00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00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26" Type="http://schemas.openxmlformats.org/officeDocument/2006/relationships/slide" Target="slide26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5" Type="http://schemas.openxmlformats.org/officeDocument/2006/relationships/slide" Target="slide25.xml"/><Relationship Id="rId2" Type="http://schemas.openxmlformats.org/officeDocument/2006/relationships/slide" Target="slide2.xml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29" Type="http://schemas.openxmlformats.org/officeDocument/2006/relationships/slide" Target="slide2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24" Type="http://schemas.openxmlformats.org/officeDocument/2006/relationships/slide" Target="slide24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23.xml"/><Relationship Id="rId28" Type="http://schemas.openxmlformats.org/officeDocument/2006/relationships/slide" Target="slide28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31" Type="http://schemas.openxmlformats.org/officeDocument/2006/relationships/slide" Target="slide31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Relationship Id="rId27" Type="http://schemas.openxmlformats.org/officeDocument/2006/relationships/slide" Target="slide27.xml"/><Relationship Id="rId30" Type="http://schemas.openxmlformats.org/officeDocument/2006/relationships/slide" Target="slide3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4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4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4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4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4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4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4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5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5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5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5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5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5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5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5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5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3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6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6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" Target="slide63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1143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1</a:t>
            </a:r>
          </a:p>
        </p:txBody>
      </p:sp>
      <p:sp>
        <p:nvSpPr>
          <p:cNvPr id="205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2286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2</a:t>
            </a:r>
          </a:p>
        </p:txBody>
      </p:sp>
      <p:sp>
        <p:nvSpPr>
          <p:cNvPr id="2053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3429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3</a:t>
            </a:r>
          </a:p>
        </p:txBody>
      </p:sp>
      <p:sp>
        <p:nvSpPr>
          <p:cNvPr id="2054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4572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4</a:t>
            </a:r>
          </a:p>
        </p:txBody>
      </p:sp>
      <p:sp>
        <p:nvSpPr>
          <p:cNvPr id="2055" name="AutoShape 7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5715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5</a:t>
            </a:r>
          </a:p>
        </p:txBody>
      </p:sp>
      <p:sp>
        <p:nvSpPr>
          <p:cNvPr id="2057" name="AutoShape 9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81200" y="1143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6</a:t>
            </a:r>
          </a:p>
        </p:txBody>
      </p:sp>
      <p:sp>
        <p:nvSpPr>
          <p:cNvPr id="2058" name="AutoShape 10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81200" y="2286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7</a:t>
            </a:r>
          </a:p>
        </p:txBody>
      </p:sp>
      <p:sp>
        <p:nvSpPr>
          <p:cNvPr id="2059" name="AutoShape 11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81200" y="3429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8</a:t>
            </a:r>
          </a:p>
        </p:txBody>
      </p:sp>
      <p:sp>
        <p:nvSpPr>
          <p:cNvPr id="2060" name="AutoShape 12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81200" y="4572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9</a:t>
            </a:r>
          </a:p>
        </p:txBody>
      </p:sp>
      <p:sp>
        <p:nvSpPr>
          <p:cNvPr id="2061" name="AutoShape 13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81200" y="5715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10</a:t>
            </a:r>
          </a:p>
        </p:txBody>
      </p:sp>
      <p:sp>
        <p:nvSpPr>
          <p:cNvPr id="2062" name="AutoShape 14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1143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11</a:t>
            </a:r>
          </a:p>
        </p:txBody>
      </p:sp>
      <p:sp>
        <p:nvSpPr>
          <p:cNvPr id="2063" name="AutoShape 15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2286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12</a:t>
            </a:r>
          </a:p>
        </p:txBody>
      </p:sp>
      <p:sp>
        <p:nvSpPr>
          <p:cNvPr id="2064" name="AutoShape 16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3429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13</a:t>
            </a:r>
          </a:p>
        </p:txBody>
      </p:sp>
      <p:sp>
        <p:nvSpPr>
          <p:cNvPr id="2065" name="AutoShape 17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4572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14</a:t>
            </a:r>
          </a:p>
        </p:txBody>
      </p:sp>
      <p:sp>
        <p:nvSpPr>
          <p:cNvPr id="2066" name="AutoShape 18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5715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15</a:t>
            </a:r>
          </a:p>
        </p:txBody>
      </p:sp>
      <p:sp>
        <p:nvSpPr>
          <p:cNvPr id="2067" name="AutoShape 19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1143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16</a:t>
            </a:r>
          </a:p>
        </p:txBody>
      </p:sp>
      <p:sp>
        <p:nvSpPr>
          <p:cNvPr id="2068" name="AutoShape 20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2286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17</a:t>
            </a:r>
          </a:p>
        </p:txBody>
      </p:sp>
      <p:sp>
        <p:nvSpPr>
          <p:cNvPr id="2069" name="AutoShape 21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3429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18</a:t>
            </a:r>
            <a:endParaRPr lang="en-US" sz="3600"/>
          </a:p>
        </p:txBody>
      </p:sp>
      <p:sp>
        <p:nvSpPr>
          <p:cNvPr id="2070" name="AutoShape 22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4572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19</a:t>
            </a:r>
          </a:p>
        </p:txBody>
      </p:sp>
      <p:sp>
        <p:nvSpPr>
          <p:cNvPr id="2071" name="AutoShape 23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5715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20</a:t>
            </a:r>
          </a:p>
        </p:txBody>
      </p:sp>
      <p:sp>
        <p:nvSpPr>
          <p:cNvPr id="2072" name="AutoShape 24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324600" y="1143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21</a:t>
            </a:r>
          </a:p>
        </p:txBody>
      </p:sp>
      <p:sp>
        <p:nvSpPr>
          <p:cNvPr id="2073" name="AutoShape 25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324600" y="2286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22</a:t>
            </a:r>
          </a:p>
        </p:txBody>
      </p:sp>
      <p:sp>
        <p:nvSpPr>
          <p:cNvPr id="2074" name="AutoShape 26">
            <a:hlinkClick r:id="rId2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324600" y="3429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23</a:t>
            </a:r>
          </a:p>
        </p:txBody>
      </p:sp>
      <p:sp>
        <p:nvSpPr>
          <p:cNvPr id="2075" name="AutoShape 27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324600" y="4572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24</a:t>
            </a:r>
          </a:p>
        </p:txBody>
      </p:sp>
      <p:sp>
        <p:nvSpPr>
          <p:cNvPr id="2076" name="AutoShape 28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324600" y="5715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25</a:t>
            </a:r>
          </a:p>
        </p:txBody>
      </p:sp>
      <p:sp>
        <p:nvSpPr>
          <p:cNvPr id="2077" name="AutoShape 29">
            <a:hlinkClick r:id="rId2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1143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26</a:t>
            </a:r>
          </a:p>
        </p:txBody>
      </p:sp>
      <p:sp>
        <p:nvSpPr>
          <p:cNvPr id="2078" name="AutoShape 30">
            <a:hlinkClick r:id="rId2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2286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27</a:t>
            </a:r>
          </a:p>
        </p:txBody>
      </p:sp>
      <p:sp>
        <p:nvSpPr>
          <p:cNvPr id="2079" name="AutoShape 31">
            <a:hlinkClick r:id="rId2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3429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28</a:t>
            </a:r>
          </a:p>
        </p:txBody>
      </p:sp>
      <p:sp>
        <p:nvSpPr>
          <p:cNvPr id="2080" name="AutoShape 32">
            <a:hlinkClick r:id="rId3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4572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29</a:t>
            </a:r>
          </a:p>
        </p:txBody>
      </p:sp>
      <p:sp>
        <p:nvSpPr>
          <p:cNvPr id="2081" name="AutoShape 33">
            <a:hlinkClick r:id="rId3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5715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30</a:t>
            </a:r>
          </a:p>
        </p:txBody>
      </p:sp>
      <p:sp>
        <p:nvSpPr>
          <p:cNvPr id="2119" name="WordArt 71"/>
          <p:cNvSpPr>
            <a:spLocks noChangeArrowheads="1" noChangeShapeType="1" noTextEdit="1"/>
          </p:cNvSpPr>
          <p:nvPr/>
        </p:nvSpPr>
        <p:spPr bwMode="auto">
          <a:xfrm>
            <a:off x="4191000" y="0"/>
            <a:ext cx="1508125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Jeopardy</a:t>
            </a:r>
          </a:p>
        </p:txBody>
      </p:sp>
    </p:spTree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9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Simplify ( x</a:t>
            </a:r>
            <a:r>
              <a:rPr lang="en-US" baseline="30000"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/>
              <a:t>  - 3x – 10) /(x</a:t>
            </a:r>
            <a:r>
              <a:rPr lang="en-US" baseline="30000"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/>
              <a:t>  - 6x + 5)</a:t>
            </a:r>
          </a:p>
        </p:txBody>
      </p:sp>
    </p:spTree>
  </p:cSld>
  <p:clrMapOvr>
    <a:masterClrMapping/>
  </p:clrMapOvr>
  <p:transition spd="med"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10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(4 – y)/(y – 4) = ?</a:t>
            </a:r>
          </a:p>
        </p:txBody>
      </p:sp>
    </p:spTree>
  </p:cSld>
  <p:clrMapOvr>
    <a:masterClrMapping/>
  </p:clrMapOvr>
  <p:transition spd="med"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11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The reciprocal of (x</a:t>
            </a:r>
            <a:r>
              <a:rPr lang="en-US" baseline="30000"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/>
              <a:t>  - 4)/(3x + 1)</a:t>
            </a:r>
          </a:p>
        </p:txBody>
      </p:sp>
    </p:spTree>
  </p:cSld>
  <p:clrMapOvr>
    <a:masterClrMapping/>
  </p:clrMapOvr>
  <p:transition spd="med"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12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(b</a:t>
            </a:r>
            <a:r>
              <a:rPr lang="en-US" baseline="30000"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/>
              <a:t>  + 1)/ (b</a:t>
            </a:r>
            <a:r>
              <a:rPr lang="en-US" baseline="30000"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/>
              <a:t>  - 1) x (b – 1)/ (b + 1) Simplify</a:t>
            </a:r>
          </a:p>
        </p:txBody>
      </p:sp>
    </p:spTree>
  </p:cSld>
  <p:clrMapOvr>
    <a:masterClrMapping/>
  </p:clrMapOvr>
  <p:transition spd="med"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13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The least common multiple of x</a:t>
            </a:r>
            <a:r>
              <a:rPr lang="en-US" baseline="30000"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/>
              <a:t>  - 4, x</a:t>
            </a:r>
            <a:r>
              <a:rPr lang="en-US" baseline="30000"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/>
              <a:t>  + 2x</a:t>
            </a:r>
          </a:p>
        </p:txBody>
      </p:sp>
    </p:spTree>
  </p:cSld>
  <p:clrMapOvr>
    <a:masterClrMapping/>
  </p:clrMapOvr>
  <p:transition spd="med"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14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Simplify 3/2 – 1/8 </a:t>
            </a:r>
          </a:p>
        </p:txBody>
      </p:sp>
    </p:spTree>
  </p:cSld>
  <p:clrMapOvr>
    <a:masterClrMapping/>
  </p:clrMapOvr>
  <p:transition spd="med"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15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Simplify 4n/(n</a:t>
            </a:r>
            <a:r>
              <a:rPr lang="en-US" baseline="30000"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/>
              <a:t>  - 9) – 8/ ( n – 3)</a:t>
            </a:r>
          </a:p>
        </p:txBody>
      </p:sp>
    </p:spTree>
  </p:cSld>
  <p:clrMapOvr>
    <a:masterClrMapping/>
  </p:clrMapOvr>
  <p:transition spd="med"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16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A pump can empty a pool in 50 hours. To speed up the process a second pump is used that can empty the pool in 80 hours. How long will it take for both pumps working together to empty the pool?</a:t>
            </a:r>
          </a:p>
        </p:txBody>
      </p:sp>
    </p:spTree>
  </p:cSld>
  <p:clrMapOvr>
    <a:masterClrMapping/>
  </p:clrMapOvr>
  <p:transition spd="med"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17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Solve 2/x – 7/3 = -29/15</a:t>
            </a:r>
          </a:p>
        </p:txBody>
      </p:sp>
    </p:spTree>
  </p:cSld>
  <p:clrMapOvr>
    <a:masterClrMapping/>
  </p:clrMapOvr>
  <p:transition spd="med"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18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Solve    1/x + 1/x</a:t>
            </a:r>
            <a:r>
              <a:rPr lang="en-US" baseline="30000">
                <a:ea typeface="Arial Unicode MS" pitchFamily="34" charset="-128"/>
                <a:cs typeface="Arial Unicode MS" pitchFamily="34" charset="-128"/>
              </a:rPr>
              <a:t>2 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 = 2</a:t>
            </a:r>
            <a:endParaRPr lang="en-US"/>
          </a:p>
        </p:txBody>
      </p:sp>
    </p:spTree>
  </p:cSld>
  <p:clrMapOvr>
    <a:masterClrMapping/>
  </p:clrMapOvr>
  <p:transition spd="med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Is 5 a solution to the equation (x + 5)/(x –5) = 10/(x – 5) ?</a:t>
            </a:r>
          </a:p>
        </p:txBody>
      </p:sp>
    </p:spTree>
  </p:cSld>
  <p:clrMapOvr>
    <a:masterClrMapping/>
  </p:clrMapOvr>
  <p:transition spd="med"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19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1/r = 1/(t + 1) ; Find t</a:t>
            </a:r>
          </a:p>
        </p:txBody>
      </p:sp>
    </p:spTree>
  </p:cSld>
  <p:clrMapOvr>
    <a:masterClrMapping/>
  </p:clrMapOvr>
  <p:transition spd="med"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20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(2 + 2/3)/ (2 – ¼)</a:t>
            </a:r>
          </a:p>
        </p:txBody>
      </p:sp>
    </p:spTree>
  </p:cSld>
  <p:clrMapOvr>
    <a:masterClrMapping/>
  </p:clrMapOvr>
  <p:transition spd="med">
    <p:rand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21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(x/2y)/(2x/3y)</a:t>
            </a:r>
          </a:p>
        </p:txBody>
      </p:sp>
    </p:spTree>
  </p:cSld>
  <p:clrMapOvr>
    <a:masterClrMapping/>
  </p:clrMapOvr>
  <p:transition spd="med">
    <p:rand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22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(1/a + 1/b) /(1/a – 1/b) </a:t>
            </a:r>
          </a:p>
        </p:txBody>
      </p:sp>
    </p:spTree>
  </p:cSld>
  <p:clrMapOvr>
    <a:masterClrMapping/>
  </p:clrMapOvr>
  <p:transition spd="med">
    <p:rand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23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A 6 foot tall person casts a 4 – foot long shadow. If a nearby tree casts a 44-foot long shadow, estimate the height of the tree. </a:t>
            </a:r>
          </a:p>
        </p:txBody>
      </p:sp>
    </p:spTree>
  </p:cSld>
  <p:clrMapOvr>
    <a:masterClrMapping/>
  </p:clrMapOvr>
  <p:transition spd="med">
    <p:rand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24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What is the LCD of 1/6 and 1/9</a:t>
            </a:r>
          </a:p>
        </p:txBody>
      </p:sp>
    </p:spTree>
  </p:cSld>
  <p:clrMapOvr>
    <a:masterClrMapping/>
  </p:clrMapOvr>
  <p:transition spd="med">
    <p:rand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25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Least common multiple of 12ab, 6a</a:t>
            </a:r>
            <a:r>
              <a:rPr lang="en-US" baseline="30000">
                <a:ea typeface="Arial Unicode MS" pitchFamily="34" charset="-128"/>
                <a:cs typeface="Arial Unicode MS" pitchFamily="34" charset="-128"/>
              </a:rPr>
              <a:t>2</a:t>
            </a:r>
            <a:endParaRPr lang="en-US"/>
          </a:p>
        </p:txBody>
      </p:sp>
    </p:spTree>
  </p:cSld>
  <p:clrMapOvr>
    <a:masterClrMapping/>
  </p:clrMapOvr>
  <p:transition spd="med">
    <p:rand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26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A 100 watt bulb with a resistance of R1 = 120 ohms and a 75-watt light bulb with a resistance of R2 = 160 ohms are placed in an electric circuit. Find their combined resistance. 1/R = 1/R1 + 1/R2 </a:t>
            </a:r>
          </a:p>
        </p:txBody>
      </p:sp>
    </p:spTree>
  </p:cSld>
  <p:clrMapOvr>
    <a:masterClrMapping/>
  </p:clrMapOvr>
  <p:transition spd="med">
    <p:rand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102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AutoShape 1027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Text Box 1028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27</a:t>
            </a:r>
          </a:p>
        </p:txBody>
      </p:sp>
      <p:sp>
        <p:nvSpPr>
          <p:cNvPr id="33797" name="Rectangle 102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What would be a good first step in solving 3/(x + 7) = x ?</a:t>
            </a:r>
          </a:p>
        </p:txBody>
      </p:sp>
    </p:spTree>
  </p:cSld>
  <p:clrMapOvr>
    <a:masterClrMapping/>
  </p:clrMapOvr>
  <p:transition spd="med">
    <p:rand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28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If x = 4, then (x-4)/(x – 4)</a:t>
            </a:r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 flipH="1">
            <a:off x="2362200" y="2743200"/>
            <a:ext cx="381000" cy="6096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(3x – 5)/(2x + 1) Is it a rational equation ? </a:t>
            </a:r>
          </a:p>
        </p:txBody>
      </p:sp>
    </p:spTree>
  </p:cSld>
  <p:clrMapOvr>
    <a:masterClrMapping/>
  </p:clrMapOvr>
  <p:transition spd="med">
    <p:rand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29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Simplify 4. 7/4 . 1/2</a:t>
            </a:r>
          </a:p>
        </p:txBody>
      </p:sp>
    </p:spTree>
  </p:cSld>
  <p:clrMapOvr>
    <a:masterClrMapping/>
  </p:clrMapOvr>
  <p:transition spd="med">
    <p:rand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30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Solve the proportion 3/2 = 2x/9</a:t>
            </a:r>
          </a:p>
        </p:txBody>
      </p:sp>
    </p:spTree>
  </p:cSld>
  <p:clrMapOvr>
    <a:masterClrMapping/>
  </p:clrMapOvr>
  <p:transition spd="med">
    <p:rand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No, the equation is undefined</a:t>
            </a:r>
          </a:p>
        </p:txBody>
      </p:sp>
    </p:spTree>
  </p:cSld>
  <p:clrMapOvr>
    <a:masterClrMapping/>
  </p:clrMapOvr>
  <p:transition spd="med">
    <p:checker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Yes</a:t>
            </a:r>
          </a:p>
        </p:txBody>
      </p:sp>
    </p:spTree>
  </p:cSld>
  <p:clrMapOvr>
    <a:masterClrMapping/>
  </p:clrMapOvr>
  <p:transition spd="med">
    <p:checker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3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x = -1/3 ; { x/ x = 1}</a:t>
            </a:r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 flipH="1">
            <a:off x="6096000" y="2743200"/>
            <a:ext cx="228600" cy="6096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checker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4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</p:cSld>
  <p:clrMapOvr>
    <a:masterClrMapping/>
  </p:clrMapOvr>
  <p:transition spd="med">
    <p:checker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5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- 1, 4</a:t>
            </a:r>
          </a:p>
        </p:txBody>
      </p:sp>
    </p:spTree>
  </p:cSld>
  <p:clrMapOvr>
    <a:masterClrMapping/>
  </p:clrMapOvr>
  <p:transition spd="med">
    <p:checker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6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f(x) =x/(x – 3)</a:t>
            </a:r>
          </a:p>
        </p:txBody>
      </p:sp>
    </p:spTree>
  </p:cSld>
  <p:clrMapOvr>
    <a:masterClrMapping/>
  </p:clrMapOvr>
  <p:transition spd="med">
    <p:checker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7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No</a:t>
            </a:r>
          </a:p>
        </p:txBody>
      </p:sp>
    </p:spTree>
  </p:cSld>
  <p:clrMapOvr>
    <a:masterClrMapping/>
  </p:clrMapOvr>
  <p:transition spd="med">
    <p:checker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8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m</a:t>
            </a:r>
            <a:r>
              <a:rPr lang="en-US" baseline="30000"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/>
              <a:t> – mn +n </a:t>
            </a:r>
            <a:r>
              <a:rPr lang="en-US" baseline="30000"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/>
              <a:t> </a:t>
            </a:r>
          </a:p>
        </p:txBody>
      </p:sp>
    </p:spTree>
  </p:cSld>
  <p:clrMapOvr>
    <a:masterClrMapping/>
  </p:clrMapOvr>
  <p:transition spd="med">
    <p:check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3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f(x) = 1/ (x – 1)  when x = - 2. Find the domain of set builder notation </a:t>
            </a:r>
          </a:p>
        </p:txBody>
      </p:sp>
    </p:spTree>
  </p:cSld>
  <p:clrMapOvr>
    <a:masterClrMapping/>
  </p:clrMapOvr>
  <p:transition spd="med">
    <p:random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9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(x + 2)/(x – 1)</a:t>
            </a:r>
          </a:p>
        </p:txBody>
      </p:sp>
    </p:spTree>
  </p:cSld>
  <p:clrMapOvr>
    <a:masterClrMapping/>
  </p:clrMapOvr>
  <p:transition spd="med">
    <p:checker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10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-1</a:t>
            </a:r>
          </a:p>
        </p:txBody>
      </p:sp>
    </p:spTree>
  </p:cSld>
  <p:clrMapOvr>
    <a:masterClrMapping/>
  </p:clrMapOvr>
  <p:transition spd="med">
    <p:checker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11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(3x + 1)/ (x</a:t>
            </a:r>
            <a:r>
              <a:rPr lang="en-US" baseline="30000"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/>
              <a:t>  - 4)</a:t>
            </a:r>
          </a:p>
        </p:txBody>
      </p:sp>
    </p:spTree>
  </p:cSld>
  <p:clrMapOvr>
    <a:masterClrMapping/>
  </p:clrMapOvr>
  <p:transition spd="med">
    <p:checker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12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(b</a:t>
            </a:r>
            <a:r>
              <a:rPr lang="en-US" baseline="30000"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/>
              <a:t>  + 1)/(b + 1) </a:t>
            </a:r>
            <a:r>
              <a:rPr lang="en-US" baseline="30000"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/>
              <a:t> </a:t>
            </a:r>
          </a:p>
        </p:txBody>
      </p:sp>
    </p:spTree>
  </p:cSld>
  <p:clrMapOvr>
    <a:masterClrMapping/>
  </p:clrMapOvr>
  <p:transition spd="med">
    <p:checker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13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x(x – 2)(x + 2)</a:t>
            </a:r>
          </a:p>
        </p:txBody>
      </p:sp>
    </p:spTree>
  </p:cSld>
  <p:clrMapOvr>
    <a:masterClrMapping/>
  </p:clrMapOvr>
  <p:transition spd="med">
    <p:checker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14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11/8</a:t>
            </a:r>
          </a:p>
        </p:txBody>
      </p:sp>
    </p:spTree>
  </p:cSld>
  <p:clrMapOvr>
    <a:masterClrMapping/>
  </p:clrMapOvr>
  <p:transition spd="med">
    <p:checker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15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4(n + 6)/(n – 3)(n + 3)</a:t>
            </a:r>
          </a:p>
        </p:txBody>
      </p:sp>
    </p:spTree>
  </p:cSld>
  <p:clrMapOvr>
    <a:masterClrMapping/>
  </p:clrMapOvr>
  <p:transition spd="med">
    <p:checker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16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30.8 hours</a:t>
            </a:r>
          </a:p>
        </p:txBody>
      </p:sp>
    </p:spTree>
  </p:cSld>
  <p:clrMapOvr>
    <a:masterClrMapping/>
  </p:clrMapOvr>
  <p:transition spd="med">
    <p:checker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17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5</a:t>
            </a:r>
          </a:p>
        </p:txBody>
      </p:sp>
    </p:spTree>
  </p:cSld>
  <p:clrMapOvr>
    <a:masterClrMapping/>
  </p:clrMapOvr>
  <p:transition spd="med">
    <p:checker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18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1, - 1/2</a:t>
            </a:r>
          </a:p>
        </p:txBody>
      </p:sp>
    </p:spTree>
  </p:cSld>
  <p:clrMapOvr>
    <a:masterClrMapping/>
  </p:clrMapOvr>
  <p:transition spd="med">
    <p:check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4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Solve the rational equation 1/(x – 2) = -1</a:t>
            </a:r>
          </a:p>
        </p:txBody>
      </p:sp>
    </p:spTree>
  </p:cSld>
  <p:clrMapOvr>
    <a:masterClrMapping/>
  </p:clrMapOvr>
  <p:transition spd="med">
    <p:random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19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r - 1</a:t>
            </a:r>
          </a:p>
        </p:txBody>
      </p:sp>
    </p:spTree>
  </p:cSld>
  <p:clrMapOvr>
    <a:masterClrMapping/>
  </p:clrMapOvr>
  <p:transition spd="med">
    <p:checker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20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14/3</a:t>
            </a:r>
          </a:p>
        </p:txBody>
      </p:sp>
    </p:spTree>
  </p:cSld>
  <p:clrMapOvr>
    <a:masterClrMapping/>
  </p:clrMapOvr>
  <p:transition spd="med">
    <p:checker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21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x</a:t>
            </a:r>
            <a:r>
              <a:rPr lang="en-US" baseline="30000"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/>
              <a:t>/3y</a:t>
            </a:r>
            <a:r>
              <a:rPr lang="en-US" baseline="30000">
                <a:ea typeface="Arial Unicode MS" pitchFamily="34" charset="-128"/>
                <a:cs typeface="Arial Unicode MS" pitchFamily="34" charset="-128"/>
              </a:rPr>
              <a:t>2</a:t>
            </a:r>
            <a:endParaRPr lang="en-US"/>
          </a:p>
        </p:txBody>
      </p:sp>
    </p:spTree>
  </p:cSld>
  <p:clrMapOvr>
    <a:masterClrMapping/>
  </p:clrMapOvr>
  <p:transition spd="med">
    <p:checker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22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( b</a:t>
            </a:r>
            <a:r>
              <a:rPr lang="en-US" baseline="30000">
                <a:ea typeface="Arial Unicode MS" pitchFamily="34" charset="-128"/>
                <a:cs typeface="Arial Unicode MS" pitchFamily="34" charset="-128"/>
              </a:rPr>
              <a:t>2 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 - a</a:t>
            </a:r>
            <a:r>
              <a:rPr lang="en-US" baseline="30000"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/>
              <a:t>) /a</a:t>
            </a:r>
            <a:r>
              <a:rPr lang="en-US" baseline="30000"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/>
              <a:t> b</a:t>
            </a:r>
            <a:r>
              <a:rPr lang="en-US" baseline="30000">
                <a:ea typeface="Arial Unicode MS" pitchFamily="34" charset="-128"/>
                <a:cs typeface="Arial Unicode MS" pitchFamily="34" charset="-128"/>
              </a:rPr>
              <a:t>2</a:t>
            </a:r>
            <a:endParaRPr lang="en-US"/>
          </a:p>
        </p:txBody>
      </p:sp>
    </p:spTree>
  </p:cSld>
  <p:clrMapOvr>
    <a:masterClrMapping/>
  </p:clrMapOvr>
  <p:transition spd="med">
    <p:checker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23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66 ft</a:t>
            </a:r>
          </a:p>
        </p:txBody>
      </p:sp>
    </p:spTree>
  </p:cSld>
  <p:clrMapOvr>
    <a:masterClrMapping/>
  </p:clrMapOvr>
  <p:transition spd="med">
    <p:checker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24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18</a:t>
            </a:r>
          </a:p>
        </p:txBody>
      </p:sp>
    </p:spTree>
  </p:cSld>
  <p:clrMapOvr>
    <a:masterClrMapping/>
  </p:clrMapOvr>
  <p:transition spd="med">
    <p:checker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25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12a</a:t>
            </a:r>
            <a:r>
              <a:rPr lang="en-US" baseline="30000"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/>
              <a:t>b</a:t>
            </a:r>
          </a:p>
        </p:txBody>
      </p:sp>
    </p:spTree>
  </p:cSld>
  <p:clrMapOvr>
    <a:masterClrMapping/>
  </p:clrMapOvr>
  <p:transition spd="med">
    <p:checker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26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480/ 7 = 69 ohms</a:t>
            </a:r>
          </a:p>
        </p:txBody>
      </p:sp>
    </p:spTree>
  </p:cSld>
  <p:clrMapOvr>
    <a:masterClrMapping/>
  </p:clrMapOvr>
  <p:transition spd="med">
    <p:checker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27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Multiply both sides by x + 7</a:t>
            </a:r>
          </a:p>
        </p:txBody>
      </p:sp>
    </p:spTree>
  </p:cSld>
  <p:clrMapOvr>
    <a:masterClrMapping/>
  </p:clrMapOvr>
  <p:transition spd="med">
    <p:checker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28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</p:cSld>
  <p:clrMapOvr>
    <a:masterClrMapping/>
  </p:clrMapOvr>
  <p:transition spd="med">
    <p:check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5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Solve the rational equation  4/ (x – 3) = x</a:t>
            </a:r>
          </a:p>
        </p:txBody>
      </p:sp>
    </p:spTree>
  </p:cSld>
  <p:clrMapOvr>
    <a:masterClrMapping/>
  </p:clrMapOvr>
  <p:transition spd="med">
    <p:random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29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7/2</a:t>
            </a:r>
          </a:p>
        </p:txBody>
      </p:sp>
    </p:spTree>
  </p:cSld>
  <p:clrMapOvr>
    <a:masterClrMapping/>
  </p:clrMapOvr>
  <p:transition spd="med">
    <p:checker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30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27/4</a:t>
            </a:r>
          </a:p>
        </p:txBody>
      </p:sp>
    </p:spTree>
  </p:cSld>
  <p:clrMapOvr>
    <a:masterClrMapping/>
  </p:clrMapOvr>
  <p:transition spd="med">
    <p:checker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6553200" y="5943600"/>
            <a:ext cx="23653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Tie Breaker</a:t>
            </a:r>
          </a:p>
        </p:txBody>
      </p:sp>
      <p:sp>
        <p:nvSpPr>
          <p:cNvPr id="6656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random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6553200" y="5943600"/>
            <a:ext cx="23653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Tie Breaker</a:t>
            </a:r>
          </a:p>
        </p:txBody>
      </p:sp>
    </p:spTree>
  </p:cSld>
  <p:clrMapOvr>
    <a:masterClrMapping/>
  </p:clrMapOvr>
  <p:transition spd="med">
    <p:check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6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Write the symbolic representation for the rational function’ Divide x-squared by the quantity x minus 3’</a:t>
            </a:r>
          </a:p>
        </p:txBody>
      </p:sp>
    </p:spTree>
  </p:cSld>
  <p:clrMapOvr>
    <a:masterClrMapping/>
  </p:clrMapOvr>
  <p:transition spd="med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7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Is 3/(3 + x) equal to 1/x ?</a:t>
            </a:r>
          </a:p>
        </p:txBody>
      </p:sp>
    </p:spTree>
  </p:cSld>
  <p:clrMapOvr>
    <a:masterClrMapping/>
  </p:clrMapOvr>
  <p:transition spd="med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8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(m</a:t>
            </a:r>
            <a:r>
              <a:rPr lang="en-US" baseline="30000">
                <a:ea typeface="Arial Unicode MS" pitchFamily="34" charset="-128"/>
                <a:cs typeface="Arial Unicode MS" pitchFamily="34" charset="-128"/>
              </a:rPr>
              <a:t>3</a:t>
            </a:r>
            <a:r>
              <a:rPr lang="en-US"/>
              <a:t> + n</a:t>
            </a:r>
            <a:r>
              <a:rPr lang="en-US" baseline="30000">
                <a:ea typeface="Arial Unicode MS" pitchFamily="34" charset="-128"/>
                <a:cs typeface="Arial Unicode MS" pitchFamily="34" charset="-128"/>
              </a:rPr>
              <a:t>3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 )/(m +n ) = ?</a:t>
            </a:r>
            <a:r>
              <a:rPr lang="en-US"/>
              <a:t> </a:t>
            </a:r>
          </a:p>
        </p:txBody>
      </p:sp>
    </p:spTree>
  </p:cSld>
  <p:clrMapOvr>
    <a:masterClrMapping/>
  </p:clrMapOvr>
  <p:transition spd="med">
    <p:random/>
  </p:transition>
</p:sld>
</file>

<file path=ppt/theme/theme1.xml><?xml version="1.0" encoding="utf-8"?>
<a:theme xmlns:a="http://schemas.openxmlformats.org/drawingml/2006/main" name="jeopardytemplate">
  <a:themeElements>
    <a:clrScheme name="jeopardy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jeopardy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jeopardy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eopardy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eopardy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eopardy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eopardy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eopardy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eopardy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A:\Jeopary template &amp; instructions\jeopardytemplate.pot</Template>
  <TotalTime>113</TotalTime>
  <Words>668</Words>
  <Application>Microsoft Office PowerPoint</Application>
  <PresentationFormat>On-screen Show (4:3)</PresentationFormat>
  <Paragraphs>153</Paragraphs>
  <Slides>63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6" baseType="lpstr">
      <vt:lpstr>Times New Roman</vt:lpstr>
      <vt:lpstr>Arial Unicode MS</vt:lpstr>
      <vt:lpstr>jeopardytemplate</vt:lpstr>
      <vt:lpstr>Slide 1</vt:lpstr>
      <vt:lpstr>Is 5 a solution to the equation (x + 5)/(x –5) = 10/(x – 5) ?</vt:lpstr>
      <vt:lpstr>(3x – 5)/(2x + 1) Is it a rational equation ? </vt:lpstr>
      <vt:lpstr>f(x) = 1/ (x – 1)  when x = - 2. Find the domain of set builder notation </vt:lpstr>
      <vt:lpstr>Solve the rational equation 1/(x – 2) = -1</vt:lpstr>
      <vt:lpstr>Solve the rational equation  4/ (x – 3) = x</vt:lpstr>
      <vt:lpstr>Write the symbolic representation for the rational function’ Divide x-squared by the quantity x minus 3’</vt:lpstr>
      <vt:lpstr>Is 3/(3 + x) equal to 1/x ?</vt:lpstr>
      <vt:lpstr>(m3 + n3 )/(m +n ) = ? </vt:lpstr>
      <vt:lpstr>Simplify ( x2  - 3x – 10) /(x2  - 6x + 5)</vt:lpstr>
      <vt:lpstr>(4 – y)/(y – 4) = ?</vt:lpstr>
      <vt:lpstr>The reciprocal of (x2  - 4)/(3x + 1)</vt:lpstr>
      <vt:lpstr>(b2  + 1)/ (b2  - 1) x (b – 1)/ (b + 1) Simplify</vt:lpstr>
      <vt:lpstr>The least common multiple of x2  - 4, x2  + 2x</vt:lpstr>
      <vt:lpstr>Simplify 3/2 – 1/8 </vt:lpstr>
      <vt:lpstr>Simplify 4n/(n2  - 9) – 8/ ( n – 3)</vt:lpstr>
      <vt:lpstr>A pump can empty a pool in 50 hours. To speed up the process a second pump is used that can empty the pool in 80 hours. How long will it take for both pumps working together to empty the pool?</vt:lpstr>
      <vt:lpstr>Solve 2/x – 7/3 = -29/15</vt:lpstr>
      <vt:lpstr>Solve    1/x + 1/x2  = 2</vt:lpstr>
      <vt:lpstr>1/r = 1/(t + 1) ; Find t</vt:lpstr>
      <vt:lpstr>(2 + 2/3)/ (2 – ¼)</vt:lpstr>
      <vt:lpstr>(x/2y)/(2x/3y)</vt:lpstr>
      <vt:lpstr>(1/a + 1/b) /(1/a – 1/b) </vt:lpstr>
      <vt:lpstr>A 6 foot tall person casts a 4 – foot long shadow. If a nearby tree casts a 44-foot long shadow, estimate the height of the tree. </vt:lpstr>
      <vt:lpstr>What is the LCD of 1/6 and 1/9</vt:lpstr>
      <vt:lpstr>Least common multiple of 12ab, 6a2</vt:lpstr>
      <vt:lpstr>A 100 watt bulb with a resistance of R1 = 120 ohms and a 75-watt light bulb with a resistance of R2 = 160 ohms are placed in an electric circuit. Find their combined resistance. 1/R = 1/R1 + 1/R2 </vt:lpstr>
      <vt:lpstr>What would be a good first step in solving 3/(x + 7) = x ?</vt:lpstr>
      <vt:lpstr>If x = 4, then (x-4)/(x – 4)</vt:lpstr>
      <vt:lpstr>Simplify 4. 7/4 . 1/2</vt:lpstr>
      <vt:lpstr>Solve the proportion 3/2 = 2x/9</vt:lpstr>
      <vt:lpstr>No, the equation is undefined</vt:lpstr>
      <vt:lpstr>Yes</vt:lpstr>
      <vt:lpstr>x = -1/3 ; { x/ x = 1}</vt:lpstr>
      <vt:lpstr>1</vt:lpstr>
      <vt:lpstr>- 1, 4</vt:lpstr>
      <vt:lpstr>f(x) =x/(x – 3)</vt:lpstr>
      <vt:lpstr>No</vt:lpstr>
      <vt:lpstr>m2 – mn +n 2 </vt:lpstr>
      <vt:lpstr>(x + 2)/(x – 1)</vt:lpstr>
      <vt:lpstr>-1</vt:lpstr>
      <vt:lpstr>(3x + 1)/ (x2  - 4)</vt:lpstr>
      <vt:lpstr>(b2  + 1)/(b + 1) 2 </vt:lpstr>
      <vt:lpstr>x(x – 2)(x + 2)</vt:lpstr>
      <vt:lpstr>11/8</vt:lpstr>
      <vt:lpstr>4(n + 6)/(n – 3)(n + 3)</vt:lpstr>
      <vt:lpstr>30.8 hours</vt:lpstr>
      <vt:lpstr>5</vt:lpstr>
      <vt:lpstr>1, - 1/2</vt:lpstr>
      <vt:lpstr>r - 1</vt:lpstr>
      <vt:lpstr>14/3</vt:lpstr>
      <vt:lpstr>x2/3y2</vt:lpstr>
      <vt:lpstr>( b2  - a2) /a2 b2</vt:lpstr>
      <vt:lpstr>66 ft</vt:lpstr>
      <vt:lpstr>18</vt:lpstr>
      <vt:lpstr>12a2b</vt:lpstr>
      <vt:lpstr>480/ 7 = 69 ohms</vt:lpstr>
      <vt:lpstr>Multiply both sides by x + 7</vt:lpstr>
      <vt:lpstr>1</vt:lpstr>
      <vt:lpstr>7/2</vt:lpstr>
      <vt:lpstr>27/4</vt:lpstr>
      <vt:lpstr>Slide 62</vt:lpstr>
      <vt:lpstr>Slide 63</vt:lpstr>
    </vt:vector>
  </TitlesOfParts>
  <Company>University of Central Florida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Unknown User</dc:creator>
  <cp:lastModifiedBy> </cp:lastModifiedBy>
  <cp:revision>4</cp:revision>
  <dcterms:created xsi:type="dcterms:W3CDTF">2005-03-02T00:51:16Z</dcterms:created>
  <dcterms:modified xsi:type="dcterms:W3CDTF">2009-09-08T15:47:31Z</dcterms:modified>
</cp:coreProperties>
</file>